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3"/>
  </p:notesMasterIdLst>
  <p:sldIdLst>
    <p:sldId id="256" r:id="rId2"/>
  </p:sldIdLst>
  <p:sldSz cx="6858000" cy="9906000" type="A4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C3158"/>
    <a:srgbClr val="006600"/>
    <a:srgbClr val="336600"/>
    <a:srgbClr val="008000"/>
    <a:srgbClr val="FF3399"/>
    <a:srgbClr val="FF66FF"/>
    <a:srgbClr val="800080"/>
    <a:srgbClr val="CC0099"/>
    <a:srgbClr val="660066"/>
    <a:srgbClr val="66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2358" y="-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7F3F9-4A13-4E23-8E77-9E1931278FC3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38363" y="746125"/>
            <a:ext cx="25812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0A84D-5333-4C7B-9E7F-97F1985DD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C721-8333-4CF0-9B6A-8A97B3788E6D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C5D5-FC73-44F2-B6FB-5A48464BE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4425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C721-8333-4CF0-9B6A-8A97B3788E6D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C5D5-FC73-44F2-B6FB-5A48464BE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4577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C721-8333-4CF0-9B6A-8A97B3788E6D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C5D5-FC73-44F2-B6FB-5A48464BE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2397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C721-8333-4CF0-9B6A-8A97B3788E6D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C5D5-FC73-44F2-B6FB-5A48464BE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4130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C721-8333-4CF0-9B6A-8A97B3788E6D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C5D5-FC73-44F2-B6FB-5A48464BE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8019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C721-8333-4CF0-9B6A-8A97B3788E6D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C5D5-FC73-44F2-B6FB-5A48464BE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737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C721-8333-4CF0-9B6A-8A97B3788E6D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C5D5-FC73-44F2-B6FB-5A48464BE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4661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C721-8333-4CF0-9B6A-8A97B3788E6D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C5D5-FC73-44F2-B6FB-5A48464BE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8799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C721-8333-4CF0-9B6A-8A97B3788E6D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C5D5-FC73-44F2-B6FB-5A48464BE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3267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C721-8333-4CF0-9B6A-8A97B3788E6D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C5D5-FC73-44F2-B6FB-5A48464BE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7501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C721-8333-4CF0-9B6A-8A97B3788E6D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C5D5-FC73-44F2-B6FB-5A48464BE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2666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CC721-8333-4CF0-9B6A-8A97B3788E6D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1C5D5-FC73-44F2-B6FB-5A48464BE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014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Buh\Desktop\1612795789_44-p-goluboi-volshebnii-fon-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905999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01881" y="1035661"/>
            <a:ext cx="6329548" cy="824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Поздравление исполняющего обязанности начальника управления образования администрации Частинского муниципального округа Пономаревой Валентины Васильевны выпускникам 2024 года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Дорогие выпускники!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всей души поздравляю вас с окончанием школы! 189 выпускников выходят из стен семи основных школ  и 27 выпускников Частинского муниципального округа выходят из стен трех средних школ нашего района в большую взрослую жизнь!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Остались позади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школьные годы чудесные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наполненные творчеством, дружбой и радостью, яркими впечатлениями, победами и открытиями.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 прошли интересный и важный путь от первого звонка до аттестата зрелости, от детского восприятия мира до шага в большую и самостоятельную жизнь.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всем протяжении этого пути рядом с вами всегда были ваши мудрые учителя и наставники, посвятившие себя благородному делу образования и воспитания подрастающего поколения. Школа дала вам глубокие знания и нравственные ориентиры, привила любовь к родному краю и нашей замечательной стране.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 умные, талантливые, энергичные, инициативные, целеустремленные, с огромным потенциалом, который необходимо реализовать с пользой для себя и общества. Каждый из вас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личность, готовая внести свой вклад, в развитие не только своего района, но и России.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Убеждена, что вы найдете достойное место в жизни, получив среднее профессиональное или высшее образование, придя на производство, в науку, образование, медицину, спорт, культуру, управление, бизнес, в ряды защитников Отечества.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верим в вас, мы гордимся вами!!! Сохраните на всю жизнь воспоминания о родной школе, любовь и уважение к вашим замечательным учителям, проложившим вам дорогу к знаниям, к будущим большим свершениям и достижениям.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всей души желаю вам, дорогие выпускники 2024 года, здоровья, добра, счастья, верных друзей, удачи и успехов в реализации ваших прекрасных замыслов и планов на самостоятельном жизненном пути!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</TotalTime>
  <Words>308</Words>
  <Application>Microsoft Office PowerPoint</Application>
  <PresentationFormat>Лист A4 (210x297 мм)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ДИПЛОМ</dc:title>
  <dc:creator>molpolitika</dc:creator>
  <cp:lastModifiedBy>Buh</cp:lastModifiedBy>
  <cp:revision>35</cp:revision>
  <dcterms:created xsi:type="dcterms:W3CDTF">2020-03-05T07:10:03Z</dcterms:created>
  <dcterms:modified xsi:type="dcterms:W3CDTF">2024-06-28T10:11:47Z</dcterms:modified>
</cp:coreProperties>
</file>