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5"/>
  </p:notesMasterIdLst>
  <p:sldIdLst>
    <p:sldId id="256" r:id="rId2"/>
    <p:sldId id="263" r:id="rId3"/>
    <p:sldId id="275" r:id="rId4"/>
    <p:sldId id="285" r:id="rId5"/>
    <p:sldId id="257" r:id="rId6"/>
    <p:sldId id="258" r:id="rId7"/>
    <p:sldId id="283" r:id="rId8"/>
    <p:sldId id="282" r:id="rId9"/>
    <p:sldId id="277" r:id="rId10"/>
    <p:sldId id="284" r:id="rId11"/>
    <p:sldId id="286" r:id="rId12"/>
    <p:sldId id="264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00"/>
    <a:srgbClr val="FF3300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6A4C-D10E-47AA-9A9F-02EBCCD84E04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95EAB-9AA9-4771-84BD-BD9C17204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075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6412-0479-48F2-80DD-B076602B930D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ED1F-4788-4013-86A7-5C2CB650ACFA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453-4071-4866-9666-62684F554655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DE76-88B3-4F42-979F-DD9B833B91EC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5B1D-EBAA-4090-93D4-DFD26B092CD1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29E2-110E-4DB8-BB15-FAC62EE4DEFB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F40D-608D-49C1-B40A-BBF07DF5A16C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ECFA-B26F-4497-B13D-E2DD09BB46C6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F075-B0C0-4E99-8742-4D0181CE4A09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7361-D48C-4FA9-8184-4E5A9260ACA2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01FD-109C-4B2B-959B-39F947B09FDC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992D27-E86D-46A1-8A15-D31F5877FA80}" type="datetime1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A3419F-3B8A-41E8-9E30-038C3FC10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79735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 итогах участия педагогов в олимпиаде ПРОФИ-КРАЙ </a:t>
            </a:r>
            <a:b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429124" y="4500570"/>
            <a:ext cx="4286280" cy="1143008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Теплякова И. В., </a:t>
            </a:r>
          </a:p>
          <a:p>
            <a:pPr algn="l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старший методист МКУ ИМЦ</a:t>
            </a:r>
            <a:endParaRPr lang="ru-RU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481930"/>
            <a:ext cx="5472608" cy="785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0430" y="6000768"/>
            <a:ext cx="2250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21 октября 2016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47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338328"/>
            <a:ext cx="7329510" cy="12527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Итоги участия учителей английского языка в олимпиаде ПРОФИ - КРАЙ</a:t>
            </a:r>
            <a:endParaRPr lang="ru-RU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63746"/>
          <a:ext cx="8143932" cy="5079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1714512"/>
                <a:gridCol w="1643074"/>
              </a:tblGrid>
              <a:tr h="102967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учителей  английского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языка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педагогов, принявших участие в олимпиаде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1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7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Бабкинская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1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Мельничная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6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«Верх-Рождественская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Змеёвская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6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155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Пихтовская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6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Меркушинская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15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(91%)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338328"/>
            <a:ext cx="7258072" cy="1252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Количественные  итоги участия учителей в Олимпиаде</a:t>
            </a:r>
            <a:endParaRPr lang="ru-RU" sz="3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857362"/>
          <a:ext cx="8143932" cy="4786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1714512"/>
                <a:gridCol w="1643074"/>
              </a:tblGrid>
              <a:tr h="74745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учителей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5-ти предметам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приняли участие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7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7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Бабкинская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7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Мельничная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74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«Верх-Рождественская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Змеёвская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74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793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Пихтовская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74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Меркушинская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79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1538" y="571481"/>
            <a:ext cx="7408333" cy="1285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4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8" y="2143116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Информацию принять к сведению.</a:t>
            </a:r>
          </a:p>
          <a:p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2. Активизировать работу по участию педагогов в предметной олимпиаде ПРОФИ-КРАЙ в 2017 году. Ответственные: руководители ОУ.</a:t>
            </a:r>
            <a:endParaRPr lang="ru-RU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99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481930"/>
            <a:ext cx="5472608" cy="785005"/>
          </a:xfrm>
          <a:prstGeom prst="rect">
            <a:avLst/>
          </a:prstGeom>
        </p:spPr>
      </p:pic>
      <p:sp>
        <p:nvSpPr>
          <p:cNvPr id="6" name="Содержимое 1"/>
          <p:cNvSpPr txBox="1">
            <a:spLocks/>
          </p:cNvSpPr>
          <p:nvPr/>
        </p:nvSpPr>
        <p:spPr>
          <a:xfrm>
            <a:off x="872067" y="2675467"/>
            <a:ext cx="7408333" cy="1467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47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2786058"/>
            <a:ext cx="8640959" cy="33843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0066"/>
                </a:solidFill>
              </a:rPr>
              <a:t>Выявить, поддержать и поощрить творчески работающего учителя, обладающего высокими предметными знаниями, создать стимулы для постоянного роста профессионального мастерства и, как следствие, повысить качество образования школьников</a:t>
            </a:r>
            <a:endParaRPr lang="ru-RU" sz="4400" dirty="0">
              <a:solidFill>
                <a:srgbClr val="00006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Цель Олимпиады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325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500306"/>
            <a:ext cx="8424936" cy="4019350"/>
          </a:xfrm>
        </p:spPr>
        <p:txBody>
          <a:bodyPr numCol="2">
            <a:normAutofit lnSpcReduction="10000"/>
          </a:bodyPr>
          <a:lstStyle/>
          <a:p>
            <a:pPr marL="0" indent="0"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0066"/>
                </a:solidFill>
              </a:rPr>
              <a:t> Математика</a:t>
            </a:r>
          </a:p>
          <a:p>
            <a:pPr marL="711200" indent="0"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0066"/>
                </a:solidFill>
              </a:rPr>
              <a:t> Английский язык</a:t>
            </a:r>
          </a:p>
          <a:p>
            <a:pPr marL="261938" indent="361950" algn="ctr">
              <a:lnSpc>
                <a:spcPct val="150000"/>
              </a:lnSpc>
              <a:tabLst>
                <a:tab pos="449263" algn="l"/>
              </a:tabLst>
            </a:pPr>
            <a:r>
              <a:rPr lang="ru-RU" sz="3200" b="1" dirty="0" smtClean="0">
                <a:solidFill>
                  <a:srgbClr val="000066"/>
                </a:solidFill>
              </a:rPr>
              <a:t>Информатика</a:t>
            </a:r>
          </a:p>
          <a:p>
            <a:pPr marL="711200" indent="0"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0066"/>
                </a:solidFill>
              </a:rPr>
              <a:t> Обществознание</a:t>
            </a:r>
          </a:p>
          <a:p>
            <a:pPr marL="711200" indent="101600">
              <a:lnSpc>
                <a:spcPct val="150000"/>
              </a:lnSpc>
            </a:pPr>
            <a:r>
              <a:rPr lang="ru-RU" sz="3200" b="1" dirty="0" smtClean="0">
                <a:solidFill>
                  <a:srgbClr val="000066"/>
                </a:solidFill>
              </a:rPr>
              <a:t>  Физика</a:t>
            </a:r>
          </a:p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338328"/>
            <a:ext cx="7258072" cy="17225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Предметы, по которым проводится Олимпиада в 2016 году </a:t>
            </a:r>
            <a:endParaRPr lang="ru-RU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419F-3B8A-41E8-9E30-038C3FC10D57}" type="slidenum">
              <a:rPr lang="ru-RU" sz="2000" smtClean="0"/>
              <a:pPr/>
              <a:t>3</a:t>
            </a:fld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024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338328"/>
            <a:ext cx="7829576" cy="1252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Сроки проведения олимпиады</a:t>
            </a:r>
            <a:endParaRPr lang="ru-RU" sz="3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7324" t="40039" r="6250" b="17969"/>
          <a:stretch>
            <a:fillRect/>
          </a:stretch>
        </p:blipFill>
        <p:spPr bwMode="auto">
          <a:xfrm>
            <a:off x="285720" y="2571744"/>
            <a:ext cx="862569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72344" cy="12527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Итоги участия учителей математики в олимпиаде ПРОФИ - КРАЙ</a:t>
            </a:r>
            <a:endParaRPr lang="ru-RU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graphicFrame>
        <p:nvGraphicFramePr>
          <p:cNvPr id="1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32980"/>
          <a:ext cx="8143932" cy="5110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1714512"/>
                <a:gridCol w="1643074"/>
              </a:tblGrid>
              <a:tr h="102878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учителей математики в 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педагогов, принявших участие в олимпиаде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8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8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Бабкинская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8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Мельничная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1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«Верх-Рождественская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Змеёвская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1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86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Пихтовская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1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Меркушинская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2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(82%)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47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338328"/>
            <a:ext cx="7258072" cy="12527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Итоги участия учителей русского языка в олимпиаде ПРОФИ - КРАЙ</a:t>
            </a:r>
            <a:endParaRPr lang="ru-RU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graphicFrame>
        <p:nvGraphicFramePr>
          <p:cNvPr id="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12460"/>
          <a:ext cx="8143932" cy="5131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1714512"/>
                <a:gridCol w="1643074"/>
              </a:tblGrid>
              <a:tr h="102579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учителей русского языка в 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педагогов, принявших участие в олимпиаде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9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5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Бабкинская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9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Мельничная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«Верх-Рождественская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Змеёвская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901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Пихтовская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Меркушинская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0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(65%)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2337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338328"/>
            <a:ext cx="7400948" cy="1252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Итоги участия учителей информатики в олимпиаде ПРОФИ - КРАЙ</a:t>
            </a:r>
            <a:endParaRPr lang="ru-RU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8858"/>
          <a:ext cx="8143932" cy="4994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1714512"/>
                <a:gridCol w="1643074"/>
              </a:tblGrid>
              <a:tr h="10174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учителей информатики в 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педагогов, принявших участие в олимпиаде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2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2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Бабкинская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2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Мельничная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79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«Верх-Рождественская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Змеёвская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79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208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Пихтовская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79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Меркушинская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2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(55%)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260648"/>
            <a:ext cx="7474096" cy="1382402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Итоги участия учителей физики в олимпиаде ПРОФИ - КРАЙ</a:t>
            </a:r>
            <a:endParaRPr lang="ru-RU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2457"/>
          <a:ext cx="8143932" cy="5141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1714512"/>
                <a:gridCol w="1643074"/>
              </a:tblGrid>
              <a:tr h="102296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учителей физики в 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педагогов, принявших участие в олимпиаде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9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7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Бабкинская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9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9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Мельничная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9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«Верх-Рождественская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7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Змеёвская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9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988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Пихтовская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9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Меркушинская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98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(67%)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47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260648"/>
            <a:ext cx="7643866" cy="1453840"/>
          </a:xfrm>
        </p:spPr>
        <p:txBody>
          <a:bodyPr>
            <a:noAutofit/>
          </a:bodyPr>
          <a:lstStyle/>
          <a:p>
            <a:pPr lvl="0"/>
            <a:r>
              <a:rPr lang="ru-RU" sz="3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Итоги участия учителей обществознания в олимпиаде ПРОФИ - КРАЙ</a:t>
            </a:r>
            <a:endParaRPr lang="ru-RU" sz="3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1008112" cy="1008112"/>
          </a:xfrm>
          <a:prstGeom prst="rect">
            <a:avLst/>
          </a:prstGeom>
        </p:spPr>
      </p:pic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143932" cy="5072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1714512"/>
                <a:gridCol w="1643074"/>
              </a:tblGrid>
              <a:tr h="10201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учителей обществознания в 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педагогов, принявших участие в олимпиаде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08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0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Бабкинская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08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Мельничная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4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«Верх-Рождественская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Змеёвская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4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085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Пихтовская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 общеобразовательная школа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4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Меркушинская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0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(67%)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96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1246</TotalTime>
  <Words>826</Words>
  <Application>Microsoft Office PowerPoint</Application>
  <PresentationFormat>Экран (4:3)</PresentationFormat>
  <Paragraphs>260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Об итогах участия педагогов в олимпиаде ПРОФИ-КРАЙ  в 2016 году</vt:lpstr>
      <vt:lpstr>Цель Олимпиады</vt:lpstr>
      <vt:lpstr>Предметы, по которым проводится Олимпиада в 2016 году </vt:lpstr>
      <vt:lpstr>Сроки проведения олимпиады</vt:lpstr>
      <vt:lpstr>Итоги участия учителей математики в олимпиаде ПРОФИ - КРАЙ</vt:lpstr>
      <vt:lpstr>Итоги участия учителей русского языка в олимпиаде ПРОФИ - КРАЙ</vt:lpstr>
      <vt:lpstr>Итоги участия учителей информатики в олимпиаде ПРОФИ - КРАЙ</vt:lpstr>
      <vt:lpstr>Итоги участия учителей физики в олимпиаде ПРОФИ - КРАЙ</vt:lpstr>
      <vt:lpstr>Итоги участия учителей обществознания в олимпиаде ПРОФИ - КРАЙ</vt:lpstr>
      <vt:lpstr>Итоги участия учителей английского языка в олимпиаде ПРОФИ - КРАЙ</vt:lpstr>
      <vt:lpstr>Количественные  итоги участия учителей в Олимпиаде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учителей «ПРОФИ-КРАЙ» в Пермском крае</dc:title>
  <dc:creator>Vedernikov</dc:creator>
  <cp:lastModifiedBy>TiV</cp:lastModifiedBy>
  <cp:revision>73</cp:revision>
  <dcterms:created xsi:type="dcterms:W3CDTF">2013-06-10T09:17:44Z</dcterms:created>
  <dcterms:modified xsi:type="dcterms:W3CDTF">2016-10-19T11:35:50Z</dcterms:modified>
</cp:coreProperties>
</file>